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6" Type="http://schemas.openxmlformats.org/officeDocument/2006/relationships/viewProps" Target="viewProps.xml" /><Relationship Id="rId55" Type="http://schemas.openxmlformats.org/officeDocument/2006/relationships/presProps" Target="presProps.xml" /><Relationship Id="rId1" Type="http://schemas.openxmlformats.org/officeDocument/2006/relationships/slideMaster" Target="slideMasters/slideMaster1.xml" /><Relationship Id="rId58" Type="http://schemas.openxmlformats.org/officeDocument/2006/relationships/tableStyles" Target="tableStyles.xml" /><Relationship Id="rId5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39.png" /><Relationship Id="rId2" Type="http://schemas.openxmlformats.org/officeDocument/2006/relationships/image" Target="../media/image3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1.png" /><Relationship Id="rId2" Type="http://schemas.openxmlformats.org/officeDocument/2006/relationships/image" Target="../media/image40.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3.png" /><Relationship Id="rId2" Type="http://schemas.openxmlformats.org/officeDocument/2006/relationships/image" Target="../media/image4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49.png" /><Relationship Id="rId6" Type="http://schemas.openxmlformats.org/officeDocument/2006/relationships/image" Target="../media/image48.png" /><Relationship Id="rId5" Type="http://schemas.openxmlformats.org/officeDocument/2006/relationships/image" Target="../media/image47.png" /><Relationship Id="rId4" Type="http://schemas.openxmlformats.org/officeDocument/2006/relationships/image" Target="../media/image46.png" /><Relationship Id="rId3" Type="http://schemas.openxmlformats.org/officeDocument/2006/relationships/image" Target="../media/image45.png" /><Relationship Id="rId2" Type="http://schemas.openxmlformats.org/officeDocument/2006/relationships/image" Target="../media/image44.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1.png" /><Relationship Id="rId2" Type="http://schemas.openxmlformats.org/officeDocument/2006/relationships/image" Target="../media/image50.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 &gt; 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1193800" y="1193800"/>
            <a:ext cx="25781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(row level acidity) 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2025-02-04T11:10:14Z</dcterms:created>
  <dcterms:modified xsi:type="dcterms:W3CDTF">2025-02-04T11:10:14Z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